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EC35D3E-B971-4B45-BE3A-F628479575E0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26880" y="980743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2017.</a:t>
            </a:r>
            <a:endParaRPr lang="es-MX" altLang="es-MX" dirty="0">
              <a:solidFill>
                <a:srgbClr val="000000"/>
              </a:solidFill>
            </a:endParaRPr>
          </a:p>
          <a:p>
            <a:pPr algn="ctr" eaLnBrk="1"/>
            <a:endParaRPr lang="es-MX" altLang="es-MX" dirty="0">
              <a:solidFill>
                <a:srgbClr val="000000"/>
              </a:solidFill>
            </a:endParaRPr>
          </a:p>
          <a:p>
            <a:pPr algn="just" eaLnBrk="1"/>
            <a:r>
              <a:rPr lang="es-MX" altLang="es-MX" dirty="0">
                <a:solidFill>
                  <a:srgbClr val="000000"/>
                </a:solidFill>
              </a:rPr>
              <a:t>4.- Ley de Ingresos disponible en la pagina de internet del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69"/>
          <a:stretch/>
        </p:blipFill>
        <p:spPr bwMode="auto">
          <a:xfrm>
            <a:off x="539552" y="2276872"/>
            <a:ext cx="7632848" cy="407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7722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4</cp:revision>
  <dcterms:created xsi:type="dcterms:W3CDTF">2016-05-27T14:26:58Z</dcterms:created>
  <dcterms:modified xsi:type="dcterms:W3CDTF">2017-04-26T14:28:41Z</dcterms:modified>
</cp:coreProperties>
</file>